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408" r:id="rId2"/>
    <p:sldId id="280" r:id="rId3"/>
    <p:sldId id="658" r:id="rId4"/>
    <p:sldId id="281" r:id="rId5"/>
    <p:sldId id="657" r:id="rId6"/>
  </p:sldIdLst>
  <p:sldSz cx="7772400" cy="10058400"/>
  <p:notesSz cx="6858000" cy="9144000"/>
  <p:embeddedFontLst>
    <p:embeddedFont>
      <p:font typeface="APLPapaTroll" panose="02000603000000000000" pitchFamily="2" charset="0"/>
      <p:regular r:id="rId7"/>
    </p:embeddedFont>
    <p:embeddedFont>
      <p:font typeface="BFC Pumpkin Porch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75" d="100"/>
          <a:sy n="75" d="100"/>
        </p:scale>
        <p:origin x="3200" y="1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71B98-0C18-25AC-657E-5F5506220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109161-8E3D-955D-BAA1-3E96F43B7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45977-7696-2052-C03C-44C3801E4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E14B7A-75F8-E67E-B6EA-A725EA42D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ABAF7-BBE6-FF7F-564A-B18A1868D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1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63A7F-3DFF-3E78-5ED5-10266F26F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42C17E-013A-5D2D-FADF-9E13B74C2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5F2E5-C2DA-F617-BB84-7812CEB88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8956B-87BB-FF63-EF7F-762C48685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49DF9-21BE-0FAA-20D7-52C29DE00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85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DBB3B5-C1B2-96A7-9E67-9924AA093C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9E93EB-89D1-EDD6-C896-445B57053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38542-E548-6102-9C5D-40C991A45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A0FFA-433C-5E38-A391-A1777ABB6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C4FC9-BD10-E1B5-C7EE-891D215AC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62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AD4F-784B-A3A9-21C4-024ABB665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4425A-A773-22F3-BEEC-8FFB063DD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A542C-2A25-0914-C067-B0C64CE5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26F6D-DECC-1874-DDAC-1EFD5B5C8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44D58-23A1-6C6A-C1B4-FF77C3AF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7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E49E3-CFB6-5105-6246-FBE76591E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D38A1A-0AE2-DB35-91BE-CFD2A11E2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6DFD5-EE7D-CCF7-6A51-E8B6E6A5A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DC8838-3AB1-EAE8-986F-A5D2C1F6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E4DAE-4554-0E3A-80BB-8A134C09C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1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06A90-A0CA-872A-F5E0-F3F25781D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5B34F-0210-2004-2788-662C484A4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ABE401-9EAC-35DC-33EE-8C8467A21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27BC-6C02-492B-E9C8-A3E554AF9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C219B-703C-FBCD-AF55-E41A1B291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D96791-72C9-D8CD-11C4-26DED0D4A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5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47B4F-4E6E-F9E2-FC25-9D7A4A4F9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6A13B6-5514-E900-26B5-D39436EF1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FAFEE0-CB07-9C18-298A-5977E4307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3DF741-B666-C475-FB0E-0B7890492A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212EC2-2690-F19D-BA09-187587126A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2ADA6E-90B0-539A-A548-ABAFF26F5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18B0CB-F1B2-4174-D022-3425BEFB1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BBDFEB-D89A-B5D2-036E-AEDC2F4FD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D3C85-1061-4BAF-934F-73037340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0907F5-D3FC-A77C-4207-F8A6806C5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80C3C-A37A-ED7C-3C24-720069D43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23CBEA-D9D3-1EE4-523D-9E814E18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0A857-5AF8-A26D-DBE6-5EAB721EE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692997-B5F2-2800-46CB-75DEFDC7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C3ED84-3F15-824E-75B3-1E302E979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50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C0C53-6038-68F8-0114-4B035724E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ED444-532F-BFC8-5802-A0E45F3AF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6B70D3-4198-1D9D-0FDE-64BC33C8D6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072A1-7306-D658-6296-8532BA781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CE20C-B71B-5B7E-4FAF-E12E255EB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1F6CE-6284-D9B8-D109-FD78EBBA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12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1BD6B-9E57-1A53-C100-405F43EB7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F05DE2-DE82-B088-5194-21EEC7C89E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B09AB7-2447-5650-1316-2B065D6E0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74E0D6-750D-0548-C7E9-5FF49A79B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972B68-9FBA-1BC4-BA0B-BBA374A77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BAD7F-FF9F-077F-E9A5-C42DF29A4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4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921EA-4697-8ADF-56EC-95D55B154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751AF-EEED-3588-0CAF-BF151D88E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E395A-4CB0-786F-41B8-225BFD494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5A166F-24EF-FD45-92F7-2D3303AED52C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A0327-1EB3-A9D4-4561-6E906EA23F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89B93-13FE-CB69-A62C-E17DAC0F5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C9A95D-67B8-B443-A4DF-EBBB1B943D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2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65818-E3E8-A704-E764-B0BAD8440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875E593-4B37-0424-3285-EE1B7E50AA3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78246A-FBEF-4DD1-DC2C-2F6D743BD5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6652" y="3726184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E70290-6DDA-9912-50C0-E6697C2ADC1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3BFD0D-09AD-7286-9443-C6EA8D97A89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9B50B8-59FD-4874-858F-C4C41BFF681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9192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60F97E-245F-2C3B-EB9E-FA493DF90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7A2E882-F9A9-4FF7-7C29-4F42F64381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E81497-9F04-32DC-EC78-682CB429F7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AAE3A1-A7A7-11E8-74B8-8C2027963D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D39001-1D45-D606-B49B-907B2F4B5B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5092B5-F271-3FD8-4CD7-E4DDA373C9B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16652" y="3726184"/>
            <a:ext cx="2977685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004742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BFC Pumpkin Porch</vt:lpstr>
      <vt:lpstr>Aptos</vt:lpstr>
      <vt:lpstr>APLPapaTroll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2026-05-22T19:59:35Z</dcterms:created>
  <dcterms:modified xsi:type="dcterms:W3CDTF">2026-05-22T21:18:42Z</dcterms:modified>
</cp:coreProperties>
</file>